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1" r:id="rId4"/>
    <p:sldId id="262" r:id="rId5"/>
    <p:sldId id="259" r:id="rId6"/>
    <p:sldId id="264" r:id="rId7"/>
    <p:sldId id="257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67" r:id="rId16"/>
    <p:sldId id="289" r:id="rId17"/>
    <p:sldId id="275" r:id="rId18"/>
    <p:sldId id="276" r:id="rId19"/>
    <p:sldId id="277" r:id="rId20"/>
    <p:sldId id="287" r:id="rId21"/>
    <p:sldId id="273" r:id="rId22"/>
    <p:sldId id="274" r:id="rId23"/>
    <p:sldId id="288" r:id="rId24"/>
    <p:sldId id="282" r:id="rId25"/>
    <p:sldId id="278" r:id="rId26"/>
    <p:sldId id="279" r:id="rId27"/>
    <p:sldId id="280" r:id="rId28"/>
    <p:sldId id="281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2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0739-8454-289D-BEC0-7A9E8E43E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8CB4C-E071-E192-CD70-BA9FC8DBC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360D1-25BE-1090-11D2-4A32C3B97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0F7D-612A-4029-BD4F-7CC58B40DF3F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FBF52-FA99-C990-5B75-745BCB233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61086-C912-A757-B62D-7ADB9E44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B0001-8777-40E4-B497-C88A24E8D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26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FC64-A051-C974-EC95-EC0960D6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AE78D7-6AB2-4C21-169B-C0388FBDC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64A5D-A683-EAB5-3D3F-6FD8E4524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0F7D-612A-4029-BD4F-7CC58B40DF3F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20009-157A-87C8-A7EC-3F0DF2FC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AC5F5-09B0-AA22-CD67-5F3344C1B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B0001-8777-40E4-B497-C88A24E8D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99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361C92-FD64-1DFD-BF74-7F375ACBB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546849-EA0E-5A4A-97E2-2DF5AC2B5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507B7-1138-42F8-379A-D59A9192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0F7D-612A-4029-BD4F-7CC58B40DF3F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478C2-1263-0CB4-9C2B-59B098A0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92D6E-7350-985F-091E-3A39732AC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B0001-8777-40E4-B497-C88A24E8D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730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2397-A351-32CA-5C1A-8872BEA4D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30F61-256B-B93F-6B0B-4EFE6ADB7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E3325-2CEC-D558-76B8-671A7945D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0F7D-612A-4029-BD4F-7CC58B40DF3F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A5EC-28F8-C29D-3E52-B2CE58965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78601-D1C0-DDEB-33C9-125ECAFE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B0001-8777-40E4-B497-C88A24E8D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663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635E-9B63-C285-6547-5ED1C656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26B72-C854-AC4B-0341-604F6EAE7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A1852-9BDE-D6ED-BC31-3D46B7DD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0F7D-612A-4029-BD4F-7CC58B40DF3F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0EC29-7DE2-9DBF-2DFD-C73A58AAC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D53AE-556E-C303-3F3E-A536962D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B0001-8777-40E4-B497-C88A24E8D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857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7F132-2857-D30A-2854-807FB484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AA1CD-83B8-100F-8168-1A0094C6D9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C9583-E173-3493-8737-C4C2DDECC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8C377-F392-052D-D926-22C6413E7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0F7D-612A-4029-BD4F-7CC58B40DF3F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A0C81-AEB8-DC90-C7C3-E0788F4E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3E009-8157-E50A-E223-30C9031FB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B0001-8777-40E4-B497-C88A24E8D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786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2CC0-42F8-8FF0-BF67-9A4E2A04F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4B663-ECC8-E8E4-5009-D75851EED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97A20-7FD6-48D4-A3FC-2882D310F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6DEEA-CFDF-02DF-3AE9-23FA1C0E37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FDCD6-4B06-DBED-F32C-C1A11172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09BF8D-D61E-2632-D0A0-E7129D66F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0F7D-612A-4029-BD4F-7CC58B40DF3F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AB4FE6-65F9-E7C7-E701-92E8919F1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475D53-F672-4D22-9023-422DBC2F3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B0001-8777-40E4-B497-C88A24E8D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3398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D218B-127C-B083-F828-D72F55096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CC64B4-62EE-205B-BC39-6F8FC622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0F7D-612A-4029-BD4F-7CC58B40DF3F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FEF74-2A58-064B-D79E-2C36B639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52FCE-D1A1-AC36-2246-DEB1F9640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B0001-8777-40E4-B497-C88A24E8D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332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1EE8C-2EBC-5A37-A442-571B17898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0F7D-612A-4029-BD4F-7CC58B40DF3F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36ED77-4BF8-BC14-8CE1-ECEDC538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FAD63-72DE-F876-8DA3-B2C94F2F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B0001-8777-40E4-B497-C88A24E8D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47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6933A-9414-1690-611C-6F94306E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D0B2B-3255-F903-A6E4-50CDB90C2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77548E-947F-CDF1-745D-9AF424F32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CF9B86-168A-65D8-2C79-5B2765CF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0F7D-612A-4029-BD4F-7CC58B40DF3F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849E7-8670-4FA8-9509-729EA7AE0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BD814-6A0D-1130-DED2-688FE1A45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B0001-8777-40E4-B497-C88A24E8D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874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C47D-DCA8-03CE-AEC4-C2F25027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1A570-5A83-4E38-AE2F-F0915234B3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8A0B1-A679-7F41-A8A2-7E519E6BB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3E664-4C66-9683-9CDE-FD14858E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0F7D-612A-4029-BD4F-7CC58B40DF3F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E9168-E4AE-C6A1-829D-A7541286B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AA086-9EC3-EEC9-A67A-65FDD747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B0001-8777-40E4-B497-C88A24E8D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48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F1D369-8C9E-5556-21F8-6E01F4752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EE8DD-A296-DDB6-11F2-5C59B6C6B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5BE2E-846D-D84B-9DCE-5AA724F4B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50F7D-612A-4029-BD4F-7CC58B40DF3F}" type="datetimeFigureOut">
              <a:rPr lang="en-IN" smtClean="0"/>
              <a:t>30-07-2023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80530-0238-C918-9A19-76F9D7677B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41E22-BE44-9B78-49FC-F6E1F4C94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B0001-8777-40E4-B497-C88A24E8D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014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35613-961E-3354-B651-66822C81D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756"/>
            <a:ext cx="12192000" cy="578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93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0FAA28-5635-DC02-9F56-DE774FF6F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261"/>
            <a:ext cx="3168981" cy="4773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F0BAAD-59CB-CE22-3388-2D9500DCF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637" y="0"/>
            <a:ext cx="316898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6618FC-7853-F2B0-E6C1-D3E2C9BDA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618" y="0"/>
            <a:ext cx="316898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79696A-F68F-A9BB-00A8-677735AAD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019" y="0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5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96F9AD-1B98-1AB5-C449-F31A194A0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66" y="0"/>
            <a:ext cx="316898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6CC12E-4874-7592-E7A0-396CFC368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A519FD-A478-C6C2-0065-1001BE9C0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809" y="0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50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D90766-9925-D3A6-C08A-39A4DDC93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536"/>
            <a:ext cx="12192000" cy="55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46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E9E45B-D191-7AC4-64ED-CE8F2CB3F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350"/>
            <a:ext cx="12192000" cy="51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57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B171DB-63A0-E8DB-2CC2-FA24A7E63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115"/>
            <a:ext cx="12192000" cy="482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9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E95E39-DC0C-993F-7A93-5C0EAD293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5329"/>
            <a:ext cx="12192000" cy="288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1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990A0-F084-5F88-6991-5C6EB7DCE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898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51D744-9598-FA4B-B8AF-54BE35556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981" y="0"/>
            <a:ext cx="316898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1CE325-1A88-780A-A7D7-E4E2D2501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71" y="0"/>
            <a:ext cx="316898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E81CB1-6B69-C61D-FFFC-CB8812D779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52" y="0"/>
            <a:ext cx="2776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16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EF160F-E86F-95DE-077D-CAFA5C0E2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2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0D9390-4F49-9DC4-3F56-4FF6AF4C1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804"/>
            <a:ext cx="12192000" cy="3486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D73D60-E923-0FA3-0E96-1EEB713A8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98411"/>
            <a:ext cx="12192000" cy="362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02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ECA19-78E8-A0C1-7BE2-B6D94D615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5329"/>
            <a:ext cx="12192000" cy="288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35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A8AC0C-2D30-5D48-2389-B033CBCA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663"/>
            <a:ext cx="12192000" cy="712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DF3FA9-9A27-DD0F-2204-D790798A7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2065"/>
            <a:ext cx="12192000" cy="537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80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F702B5-87D1-1DD2-D63C-8B203A930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353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2DB72-9DCA-81E1-B188-D1CAAB63B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58351"/>
            <a:ext cx="12192000" cy="287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00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0408C-9F92-0D3E-24F2-E48E86EF5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296"/>
            <a:ext cx="12192000" cy="497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78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1FAE44-99FA-8D3D-BB1B-7AEC5293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5329"/>
            <a:ext cx="12192000" cy="288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21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1A5E00-D43D-C004-DD37-63F967233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926" y="0"/>
            <a:ext cx="316898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D7C70A-625C-5839-B4D5-9C59B4187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3C850A-6438-1FE5-DF2B-57BA23D28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44" y="0"/>
            <a:ext cx="316898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777C9A-5D0F-8120-EC54-C955D2043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86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A93937-7E2B-9CF1-0E09-67FD08062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80" y="0"/>
            <a:ext cx="8588415" cy="3454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821574-AD28-CB6A-6C6C-8A4F6592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581" y="3484555"/>
            <a:ext cx="8588415" cy="345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67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DF6088-4110-AFD9-368B-8FDE57D21671}"/>
              </a:ext>
            </a:extLst>
          </p:cNvPr>
          <p:cNvSpPr/>
          <p:nvPr/>
        </p:nvSpPr>
        <p:spPr>
          <a:xfrm>
            <a:off x="2720051" y="1504709"/>
            <a:ext cx="7477245" cy="19242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Courses Section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338483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F9BC7-704D-4841-BDA1-4CE01BDE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74" y="0"/>
            <a:ext cx="10035251" cy="4753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4AAADF-FBF4-B501-1AE3-A426969CB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74" y="4753147"/>
            <a:ext cx="10035251" cy="210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75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2C228-C092-FECF-CDE5-EF206CDD6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129"/>
            <a:ext cx="12192000" cy="567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24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C1877-DC91-B188-1227-D625CFCE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837"/>
            <a:ext cx="12192000" cy="535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43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59A2E-5368-FC70-5AEB-D3C5CBB44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3037"/>
            <a:ext cx="12192000" cy="26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21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FCC73-F58A-5576-EC5C-91ADFD3913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68"/>
          <a:stretch/>
        </p:blipFill>
        <p:spPr>
          <a:xfrm>
            <a:off x="474562" y="506392"/>
            <a:ext cx="3168981" cy="5845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B94A19-3C83-D303-A7FB-87BFECD5B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1804D-768D-1332-FF01-BF3EF77AC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887" y="0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73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DA65DC-D50D-35DE-8BB1-F46D3F8E5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7815"/>
            <a:ext cx="12192000" cy="23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14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A8B1FC-C2D8-84B0-FB15-DEB752615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53" y="0"/>
            <a:ext cx="316898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5A6C7C-3B25-BB12-A46D-0E24807D1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33" y="0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54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FFE68A-45B1-CB8A-9819-4FC22CCF4ECD}"/>
              </a:ext>
            </a:extLst>
          </p:cNvPr>
          <p:cNvSpPr/>
          <p:nvPr/>
        </p:nvSpPr>
        <p:spPr>
          <a:xfrm>
            <a:off x="1388962" y="1018572"/>
            <a:ext cx="9595413" cy="4820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 :- code of contact, login and </a:t>
            </a:r>
            <a:r>
              <a:rPr lang="en-US" dirty="0" err="1"/>
              <a:t>SignIn</a:t>
            </a:r>
            <a:r>
              <a:rPr lang="en-US" dirty="0"/>
              <a:t> page are written in </a:t>
            </a:r>
            <a:r>
              <a:rPr lang="en-US" dirty="0" err="1"/>
              <a:t>Php</a:t>
            </a:r>
            <a:r>
              <a:rPr lang="en-US" dirty="0"/>
              <a:t> file So We can see in localhost</a:t>
            </a:r>
          </a:p>
          <a:p>
            <a:pPr algn="ctr"/>
            <a:r>
              <a:rPr lang="en-US" dirty="0"/>
              <a:t>Page</a:t>
            </a:r>
          </a:p>
          <a:p>
            <a:pPr algn="ctr"/>
            <a:endParaRPr lang="en-US" dirty="0"/>
          </a:p>
          <a:p>
            <a:pPr algn="ctr"/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highlight>
                  <a:srgbClr val="C0C0C0"/>
                </a:highlight>
              </a:rPr>
              <a:t>Url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highlight>
                  <a:srgbClr val="C0C0C0"/>
                </a:highlight>
              </a:rPr>
              <a:t> used : http://localhost/code-help/ </a:t>
            </a:r>
          </a:p>
          <a:p>
            <a:pPr algn="ctr"/>
            <a:endParaRPr lang="en-US" sz="1600" dirty="0">
              <a:solidFill>
                <a:schemeClr val="accent1">
                  <a:lumMod val="50000"/>
                </a:schemeClr>
              </a:solidFill>
              <a:highlight>
                <a:srgbClr val="C0C0C0"/>
              </a:highlight>
            </a:endParaRPr>
          </a:p>
          <a:p>
            <a:pPr algn="ctr"/>
            <a:r>
              <a:rPr lang="en-US" dirty="0"/>
              <a:t>** this Code help webpage is responsive and connected with Backend using </a:t>
            </a:r>
            <a:r>
              <a:rPr lang="en-US" dirty="0" err="1"/>
              <a:t>php</a:t>
            </a:r>
            <a:r>
              <a:rPr lang="en-US" dirty="0"/>
              <a:t> and </a:t>
            </a:r>
            <a:r>
              <a:rPr lang="en-US" dirty="0" err="1"/>
              <a:t>mysql</a:t>
            </a:r>
            <a:r>
              <a:rPr lang="en-US" dirty="0"/>
              <a:t>  **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1107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AFF53-1DDE-8EEE-459F-3A9767B90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94" y="0"/>
            <a:ext cx="9724891" cy="3573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C40A51-A891-B7A7-5737-C19631A1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394" y="3633204"/>
            <a:ext cx="9724891" cy="322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3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66357-1374-583D-DA96-B07A50A14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2193"/>
            <a:ext cx="12192000" cy="19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0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183346-51EC-2B70-AD3A-538D12C28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16" y="0"/>
            <a:ext cx="9611244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DF71B-227A-88F9-E4D3-F22E89BA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16" y="3354143"/>
            <a:ext cx="9611244" cy="35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74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51DDB8-91E2-97FC-690E-079B527B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124"/>
            <a:ext cx="12192000" cy="444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10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235364-31B4-0AE1-BFFC-BB2F6CE7A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3037"/>
            <a:ext cx="12192000" cy="26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38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EB717-961F-E88A-1955-017630F71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898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BE6380-428C-3753-A95B-24845FC02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981" y="0"/>
            <a:ext cx="316898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0EF743-2D2A-9F83-A780-1864A8139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675" y="0"/>
            <a:ext cx="316898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AE239E-1D47-60C3-333C-C5B398CBC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5153" y="478194"/>
            <a:ext cx="2982197" cy="590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93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49</Words>
  <Application>Microsoft Office PowerPoint</Application>
  <PresentationFormat>Widescreen</PresentationFormat>
  <Paragraphs>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Shehbaz Khan</dc:creator>
  <cp:lastModifiedBy>Shehbaz Khan</cp:lastModifiedBy>
  <cp:revision>3</cp:revision>
  <dcterms:created xsi:type="dcterms:W3CDTF">2023-07-28T06:06:08Z</dcterms:created>
  <dcterms:modified xsi:type="dcterms:W3CDTF">2023-07-30T13:35:07Z</dcterms:modified>
</cp:coreProperties>
</file>